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DD4-AAB2-4C9A-A605-4D060AFF567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9226-CBEC-4475-886E-3C7A6F5DD9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016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DD4-AAB2-4C9A-A605-4D060AFF567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9226-CBEC-4475-886E-3C7A6F5DD9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9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DD4-AAB2-4C9A-A605-4D060AFF567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9226-CBEC-4475-886E-3C7A6F5DD9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050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DD4-AAB2-4C9A-A605-4D060AFF567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9226-CBEC-4475-886E-3C7A6F5DD9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20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DD4-AAB2-4C9A-A605-4D060AFF567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9226-CBEC-4475-886E-3C7A6F5DD9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09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DD4-AAB2-4C9A-A605-4D060AFF567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9226-CBEC-4475-886E-3C7A6F5DD9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57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DD4-AAB2-4C9A-A605-4D060AFF567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9226-CBEC-4475-886E-3C7A6F5DD9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99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DD4-AAB2-4C9A-A605-4D060AFF567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9226-CBEC-4475-886E-3C7A6F5DD9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63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DD4-AAB2-4C9A-A605-4D060AFF567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9226-CBEC-4475-886E-3C7A6F5DD9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45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DD4-AAB2-4C9A-A605-4D060AFF567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9226-CBEC-4475-886E-3C7A6F5DD9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32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ADD4-AAB2-4C9A-A605-4D060AFF567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9226-CBEC-4475-886E-3C7A6F5DD9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27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6ADD4-AAB2-4C9A-A605-4D060AFF567F}" type="datetimeFigureOut">
              <a:rPr lang="de-DE" smtClean="0"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9226-CBEC-4475-886E-3C7A6F5DD9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113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/>
          <p:nvPr/>
        </p:nvPicPr>
        <p:blipFill>
          <a:blip r:embed="rId2"/>
          <a:stretch/>
        </p:blipFill>
        <p:spPr>
          <a:xfrm>
            <a:off x="7344076" y="289194"/>
            <a:ext cx="4302494" cy="931206"/>
          </a:xfrm>
          <a:prstGeom prst="rect">
            <a:avLst/>
          </a:prstGeom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244080" y="274320"/>
            <a:ext cx="121917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30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Studying Linguistics website</a:t>
            </a:r>
            <a:endParaRPr lang="en-US" sz="3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Sprachwissenschaftliches Seminar 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" name="CustomShape 1"/>
          <p:cNvSpPr/>
          <p:nvPr/>
        </p:nvSpPr>
        <p:spPr>
          <a:xfrm>
            <a:off x="0" y="2011680"/>
            <a:ext cx="12191760" cy="118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7200" b="0" strike="noStrike" spc="-1">
                <a:solidFill>
                  <a:srgbClr val="FFDAA2"/>
                </a:solidFill>
                <a:latin typeface="Bitstream Vera Sans"/>
              </a:rPr>
              <a:t>Titel von meinem Video</a:t>
            </a:r>
          </a:p>
        </p:txBody>
      </p:sp>
      <p:sp>
        <p:nvSpPr>
          <p:cNvPr id="7" name="CustomShape 3"/>
          <p:cNvSpPr/>
          <p:nvPr/>
        </p:nvSpPr>
        <p:spPr>
          <a:xfrm>
            <a:off x="360" y="3197880"/>
            <a:ext cx="1219176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FFDAA2"/>
                </a:solidFill>
                <a:latin typeface="Bitstream Vera Sans"/>
              </a:rPr>
              <a:t>Ein ansprechender Untertitel </a:t>
            </a:r>
          </a:p>
        </p:txBody>
      </p:sp>
      <p:sp>
        <p:nvSpPr>
          <p:cNvPr id="8" name="CustomShape 4"/>
          <p:cNvSpPr/>
          <p:nvPr/>
        </p:nvSpPr>
        <p:spPr>
          <a:xfrm>
            <a:off x="-274320" y="4389120"/>
            <a:ext cx="12191760" cy="103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b="0" strike="noStrike" spc="-1" smtClean="0">
                <a:latin typeface="Bitstream Vera Sans"/>
              </a:rPr>
              <a:t>Name de*r Vortragenden (Optional)</a:t>
            </a:r>
            <a:endParaRPr lang="en-US" sz="2000" b="0" strike="noStrike" spc="-1" smtClean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000" b="0" strike="noStrike" spc="-1" smtClean="0">
                <a:latin typeface="Bitstream Vera Sans"/>
              </a:rPr>
              <a:t>Position (zB studierende der Bachelor)</a:t>
            </a:r>
            <a:endParaRPr lang="en-US" sz="2000" b="0" strike="noStrike" spc="-1" smtClean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000" b="0" strike="noStrike" spc="-1" smtClean="0">
                <a:latin typeface="Bitstream Vera Sans"/>
                <a:ea typeface="Noto Sans CJK SC Regular"/>
              </a:rPr>
              <a:t>Datum, </a:t>
            </a:r>
            <a:r>
              <a:rPr lang="en-US" sz="2000" b="0" strike="noStrike" spc="-1" smtClean="0">
                <a:latin typeface="Bitstream Vera Sans"/>
              </a:rPr>
              <a:t>Ort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" name="CustomShape 4"/>
          <p:cNvSpPr/>
          <p:nvPr/>
        </p:nvSpPr>
        <p:spPr>
          <a:xfrm>
            <a:off x="-150796" y="5823284"/>
            <a:ext cx="12191760" cy="8011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b="0" strike="noStrike" spc="-1" smtClean="0">
                <a:latin typeface="Arial"/>
              </a:rPr>
              <a:t>https://spw.uni-goettingen.de/stud/info/</a:t>
            </a:r>
          </a:p>
          <a:p>
            <a:pPr>
              <a:lnSpc>
                <a:spcPct val="100000"/>
              </a:lnSpc>
            </a:pPr>
            <a:endParaRPr lang="en-US" sz="2000" b="0" strike="noStrike" spc="-1" smtClean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smtClean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15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640080" y="731520"/>
            <a:ext cx="10607040" cy="337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FFDAA2"/>
                </a:solidFill>
                <a:latin typeface="Calibri"/>
              </a:rPr>
              <a:t>Für den Inhalt des Videos sind ein schwarzer Hinter</a:t>
            </a:r>
            <a:r>
              <a:rPr lang="en-US" sz="2400" b="0" strike="noStrike" spc="-1">
                <a:solidFill>
                  <a:srgbClr val="FFDAA2"/>
                </a:solidFill>
                <a:latin typeface="DejaVu Serif"/>
              </a:rPr>
              <a:t>gru</a:t>
            </a:r>
            <a:r>
              <a:rPr lang="en-US" sz="2400" b="0" strike="noStrike" spc="-1">
                <a:solidFill>
                  <a:srgbClr val="FFDAA2"/>
                </a:solidFill>
                <a:latin typeface="Calibri"/>
              </a:rPr>
              <a:t>nd und bunte Farben zur Lenkung der Aufmerksamkeit erwünscht (zB für Markier</a:t>
            </a:r>
            <a:r>
              <a:rPr lang="en-US" sz="2400" b="0" strike="noStrike" spc="-1">
                <a:solidFill>
                  <a:srgbClr val="FFF200"/>
                </a:solidFill>
                <a:latin typeface="Calibri"/>
              </a:rPr>
              <a:t>ung</a:t>
            </a:r>
            <a:r>
              <a:rPr lang="en-US" sz="2400" b="0" strike="noStrike" spc="-1">
                <a:solidFill>
                  <a:srgbClr val="00AAAD"/>
                </a:solidFill>
                <a:latin typeface="Calibri"/>
              </a:rPr>
              <a:t>en</a:t>
            </a:r>
            <a:r>
              <a:rPr lang="en-US" sz="2400" b="0" strike="noStrike" spc="-1">
                <a:solidFill>
                  <a:srgbClr val="FFDAA2"/>
                </a:solidFill>
                <a:latin typeface="Calibri"/>
              </a:rPr>
              <a:t> von Morphem</a:t>
            </a:r>
            <a:r>
              <a:rPr lang="en-US" sz="2400" b="0" strike="noStrike" spc="-1">
                <a:solidFill>
                  <a:srgbClr val="00AAAD"/>
                </a:solidFill>
                <a:latin typeface="Calibri"/>
              </a:rPr>
              <a:t>en</a:t>
            </a:r>
            <a:r>
              <a:rPr lang="en-US" sz="2400" b="0" strike="noStrike" spc="-1">
                <a:solidFill>
                  <a:srgbClr val="FFDAA2"/>
                </a:solidFill>
                <a:latin typeface="Calibri"/>
              </a:rPr>
              <a:t>)</a:t>
            </a:r>
            <a:endParaRPr lang="en-US" sz="2400" b="0" strike="noStrike" spc="-1">
              <a:solidFill>
                <a:srgbClr val="FFDAA2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solidFill>
                <a:srgbClr val="FFDAA2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FFDAA2"/>
                </a:solidFill>
                <a:latin typeface="Calibri"/>
              </a:rPr>
              <a:t>Typographie: Freie wahl, solange es einfach zu lesen und halbwegs professionell aussieht (keine papyrus, comic sans etc), nicht </a:t>
            </a:r>
            <a:r>
              <a:rPr lang="en-US" sz="2400" b="1" strike="noStrike" spc="-1">
                <a:solidFill>
                  <a:srgbClr val="FFDAA2"/>
                </a:solidFill>
                <a:latin typeface="Calibri"/>
              </a:rPr>
              <a:t>bold </a:t>
            </a:r>
            <a:r>
              <a:rPr lang="en-US" sz="2400" b="0" strike="noStrike" spc="-1">
                <a:solidFill>
                  <a:srgbClr val="FFDAA2"/>
                </a:solidFill>
                <a:latin typeface="Calibri"/>
              </a:rPr>
              <a:t>als default benutzen</a:t>
            </a:r>
            <a:endParaRPr lang="en-US" sz="2400" b="0" strike="noStrike" spc="-1">
              <a:solidFill>
                <a:srgbClr val="FFDAA2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400" b="0" strike="noStrike" spc="-1">
              <a:solidFill>
                <a:srgbClr val="FFDAA2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FFDAA2"/>
                </a:solidFill>
                <a:latin typeface="Calibri"/>
              </a:rPr>
              <a:t>Bilder: sehr gern zur Veranschaulichung</a:t>
            </a:r>
            <a:endParaRPr lang="en-US" sz="2400" b="0" strike="noStrike" spc="-1">
              <a:solidFill>
                <a:srgbClr val="FFDAA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93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06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2"/>
          <p:cNvSpPr/>
          <p:nvPr/>
        </p:nvSpPr>
        <p:spPr>
          <a:xfrm>
            <a:off x="244080" y="274320"/>
            <a:ext cx="121917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30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yanmar Text" panose="020B0502040204020203" pitchFamily="34" charset="0"/>
              </a:rPr>
              <a:t>Studying Linguistics website</a:t>
            </a:r>
            <a:endParaRPr lang="en-US" sz="3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Sprachwissenschaftliches Seminar 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" name="CustomShape 4"/>
          <p:cNvSpPr/>
          <p:nvPr/>
        </p:nvSpPr>
        <p:spPr>
          <a:xfrm>
            <a:off x="-150796" y="5924786"/>
            <a:ext cx="12191760" cy="6996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b="0" strike="noStrike" spc="-1" smtClean="0">
                <a:latin typeface="Arial"/>
              </a:rPr>
              <a:t>https://spw.uni-goettingen.de/stud/info/</a:t>
            </a:r>
          </a:p>
          <a:p>
            <a:pPr>
              <a:lnSpc>
                <a:spcPct val="100000"/>
              </a:lnSpc>
            </a:pPr>
            <a:endParaRPr lang="en-US" sz="2000" b="0" strike="noStrike" spc="-1" smtClean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smtClean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>
              <a:latin typeface="Arial"/>
            </a:endParaRPr>
          </a:p>
        </p:txBody>
      </p:sp>
      <p:sp>
        <p:nvSpPr>
          <p:cNvPr id="11" name="CustomShape 1"/>
          <p:cNvSpPr/>
          <p:nvPr/>
        </p:nvSpPr>
        <p:spPr>
          <a:xfrm>
            <a:off x="221862" y="5678905"/>
            <a:ext cx="11066623" cy="9461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0" strike="noStrike" spc="-1" smtClean="0">
                <a:solidFill>
                  <a:srgbClr val="FFFBCC"/>
                </a:solidFill>
                <a:latin typeface="Calibri"/>
              </a:rPr>
              <a:t>More videos of this project at:</a:t>
            </a:r>
            <a:endParaRPr lang="en-US" sz="2000" b="0" strike="noStrike" spc="-1">
              <a:solidFill>
                <a:srgbClr val="FFFBCC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>
              <a:solidFill>
                <a:srgbClr val="FFFBCC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>
              <a:solidFill>
                <a:srgbClr val="FFFBCC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>
              <a:solidFill>
                <a:srgbClr val="FFFBCC"/>
              </a:solidFill>
              <a:latin typeface="Arial"/>
            </a:endParaRPr>
          </a:p>
        </p:txBody>
      </p:sp>
      <p:pic>
        <p:nvPicPr>
          <p:cNvPr id="12" name="Grafik 11"/>
          <p:cNvPicPr/>
          <p:nvPr/>
        </p:nvPicPr>
        <p:blipFill>
          <a:blip r:embed="rId2"/>
          <a:stretch/>
        </p:blipFill>
        <p:spPr>
          <a:xfrm>
            <a:off x="7344076" y="289194"/>
            <a:ext cx="4302494" cy="931206"/>
          </a:xfrm>
          <a:prstGeom prst="rect">
            <a:avLst/>
          </a:prstGeom>
          <a:ln>
            <a:noFill/>
          </a:ln>
        </p:spPr>
      </p:pic>
      <p:pic>
        <p:nvPicPr>
          <p:cNvPr id="7" name="Grafik 6"/>
          <p:cNvPicPr/>
          <p:nvPr/>
        </p:nvPicPr>
        <p:blipFill>
          <a:blip r:embed="rId3"/>
          <a:stretch>
            <a:fillRect/>
          </a:stretch>
        </p:blipFill>
        <p:spPr>
          <a:xfrm>
            <a:off x="1694046" y="1388985"/>
            <a:ext cx="8862753" cy="3396188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161537" y="4858096"/>
            <a:ext cx="8243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/>
              <a:t>The creator of this video confirms that it does not contain any copyrighted material and that all used sources are appropriately cited.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8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Breitbild</PresentationFormat>
  <Paragraphs>21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2" baseType="lpstr">
      <vt:lpstr>Arial</vt:lpstr>
      <vt:lpstr>Bitstream Vera Sans</vt:lpstr>
      <vt:lpstr>Calibri</vt:lpstr>
      <vt:lpstr>Calibri Light</vt:lpstr>
      <vt:lpstr>DejaVu Serif</vt:lpstr>
      <vt:lpstr>Myanmar Text</vt:lpstr>
      <vt:lpstr>Noto Sans CJK SC Regular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Georg August Universität Göttingen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Localadmin Skopeteas</dc:creator>
  <cp:lastModifiedBy>Localadmin Skopeteas</cp:lastModifiedBy>
  <cp:revision>10</cp:revision>
  <dcterms:created xsi:type="dcterms:W3CDTF">2022-01-06T16:16:18Z</dcterms:created>
  <dcterms:modified xsi:type="dcterms:W3CDTF">2022-01-11T19:56:26Z</dcterms:modified>
</cp:coreProperties>
</file>